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78" r:id="rId3"/>
    <p:sldId id="268" r:id="rId4"/>
    <p:sldId id="275" r:id="rId5"/>
    <p:sldId id="276" r:id="rId6"/>
    <p:sldId id="269" r:id="rId7"/>
    <p:sldId id="277" r:id="rId8"/>
    <p:sldId id="270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usztay Gabriella Zsófia" initials="PGZ" lastIdx="14" clrIdx="0">
    <p:extLst>
      <p:ext uri="{19B8F6BF-5375-455C-9EA6-DF929625EA0E}">
        <p15:presenceInfo xmlns:p15="http://schemas.microsoft.com/office/powerpoint/2012/main" userId="S-1-5-21-396397341-93363101-3269081976-127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548"/>
    <a:srgbClr val="3F2368"/>
    <a:srgbClr val="FCF4D9"/>
    <a:srgbClr val="00AAA0"/>
    <a:srgbClr val="FFD886"/>
    <a:srgbClr val="8ED2C9"/>
    <a:srgbClr val="FF7A5A"/>
    <a:srgbClr val="436183"/>
    <a:srgbClr val="0E8891"/>
    <a:srgbClr val="9200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FC7B2A8-05B0-452F-851B-3A530EAEF353}" v="24" dt="2022-03-16T10:34:03.5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ktor Vida" userId="ccda132c969879ee" providerId="LiveId" clId="{AFC7B2A8-05B0-452F-851B-3A530EAEF353}"/>
    <pc:docChg chg="undo custSel modSld">
      <pc:chgData name="Viktor Vida" userId="ccda132c969879ee" providerId="LiveId" clId="{AFC7B2A8-05B0-452F-851B-3A530EAEF353}" dt="2022-03-16T10:34:54.581" v="56" actId="207"/>
      <pc:docMkLst>
        <pc:docMk/>
      </pc:docMkLst>
      <pc:sldChg chg="addSp delSp modSp mod">
        <pc:chgData name="Viktor Vida" userId="ccda132c969879ee" providerId="LiveId" clId="{AFC7B2A8-05B0-452F-851B-3A530EAEF353}" dt="2022-03-16T10:29:59.584" v="12" actId="14100"/>
        <pc:sldMkLst>
          <pc:docMk/>
          <pc:sldMk cId="766028298" sldId="261"/>
        </pc:sldMkLst>
        <pc:picChg chg="add del mod">
          <ac:chgData name="Viktor Vida" userId="ccda132c969879ee" providerId="LiveId" clId="{AFC7B2A8-05B0-452F-851B-3A530EAEF353}" dt="2022-03-16T10:29:59.584" v="12" actId="14100"/>
          <ac:picMkLst>
            <pc:docMk/>
            <pc:sldMk cId="766028298" sldId="261"/>
            <ac:picMk id="9" creationId="{06BDD1F8-3AB1-4B99-AC50-829D3BE045C1}"/>
          </ac:picMkLst>
        </pc:picChg>
      </pc:sldChg>
      <pc:sldChg chg="addSp delSp modSp mod">
        <pc:chgData name="Viktor Vida" userId="ccda132c969879ee" providerId="LiveId" clId="{AFC7B2A8-05B0-452F-851B-3A530EAEF353}" dt="2022-03-16T10:34:54.581" v="56" actId="207"/>
        <pc:sldMkLst>
          <pc:docMk/>
          <pc:sldMk cId="68974968" sldId="267"/>
        </pc:sldMkLst>
        <pc:spChg chg="mod">
          <ac:chgData name="Viktor Vida" userId="ccda132c969879ee" providerId="LiveId" clId="{AFC7B2A8-05B0-452F-851B-3A530EAEF353}" dt="2022-03-16T10:34:54.581" v="56" actId="207"/>
          <ac:spMkLst>
            <pc:docMk/>
            <pc:sldMk cId="68974968" sldId="267"/>
            <ac:spMk id="22" creationId="{0AD270BC-A096-4E6E-A57B-3FE4B657E5F1}"/>
          </ac:spMkLst>
        </pc:spChg>
        <pc:picChg chg="del">
          <ac:chgData name="Viktor Vida" userId="ccda132c969879ee" providerId="LiveId" clId="{AFC7B2A8-05B0-452F-851B-3A530EAEF353}" dt="2022-03-16T10:32:43.594" v="43" actId="478"/>
          <ac:picMkLst>
            <pc:docMk/>
            <pc:sldMk cId="68974968" sldId="267"/>
            <ac:picMk id="3" creationId="{245EAD88-A28A-4C56-A3D3-E11001251177}"/>
          </ac:picMkLst>
        </pc:picChg>
        <pc:picChg chg="add del mod">
          <ac:chgData name="Viktor Vida" userId="ccda132c969879ee" providerId="LiveId" clId="{AFC7B2A8-05B0-452F-851B-3A530EAEF353}" dt="2022-03-16T10:33:24.466" v="46" actId="478"/>
          <ac:picMkLst>
            <pc:docMk/>
            <pc:sldMk cId="68974968" sldId="267"/>
            <ac:picMk id="4" creationId="{98C2B5D2-B5C0-4E1A-B760-F119ECA4B6BA}"/>
          </ac:picMkLst>
        </pc:picChg>
        <pc:picChg chg="del">
          <ac:chgData name="Viktor Vida" userId="ccda132c969879ee" providerId="LiveId" clId="{AFC7B2A8-05B0-452F-851B-3A530EAEF353}" dt="2022-03-16T10:32:45.514" v="44" actId="478"/>
          <ac:picMkLst>
            <pc:docMk/>
            <pc:sldMk cId="68974968" sldId="267"/>
            <ac:picMk id="5" creationId="{558292A2-D596-4124-9FCB-863442129ADF}"/>
          </ac:picMkLst>
        </pc:picChg>
        <pc:picChg chg="add mod">
          <ac:chgData name="Viktor Vida" userId="ccda132c969879ee" providerId="LiveId" clId="{AFC7B2A8-05B0-452F-851B-3A530EAEF353}" dt="2022-03-16T10:34:20.281" v="54" actId="1076"/>
          <ac:picMkLst>
            <pc:docMk/>
            <pc:sldMk cId="68974968" sldId="267"/>
            <ac:picMk id="8" creationId="{0B1F6CB9-0551-4987-8630-AE75D66DE3E8}"/>
          </ac:picMkLst>
        </pc:picChg>
        <pc:picChg chg="del">
          <ac:chgData name="Viktor Vida" userId="ccda132c969879ee" providerId="LiveId" clId="{AFC7B2A8-05B0-452F-851B-3A530EAEF353}" dt="2022-03-16T10:32:41.306" v="42" actId="478"/>
          <ac:picMkLst>
            <pc:docMk/>
            <pc:sldMk cId="68974968" sldId="267"/>
            <ac:picMk id="9" creationId="{DFE3176D-3E4C-40C6-9634-E621263210DC}"/>
          </ac:picMkLst>
        </pc:picChg>
        <pc:picChg chg="add mod">
          <ac:chgData name="Viktor Vida" userId="ccda132c969879ee" providerId="LiveId" clId="{AFC7B2A8-05B0-452F-851B-3A530EAEF353}" dt="2022-03-16T10:34:20.281" v="54" actId="1076"/>
          <ac:picMkLst>
            <pc:docMk/>
            <pc:sldMk cId="68974968" sldId="267"/>
            <ac:picMk id="11" creationId="{D6779CEB-8C86-480A-880E-826D6508D635}"/>
          </ac:picMkLst>
        </pc:picChg>
        <pc:picChg chg="mod">
          <ac:chgData name="Viktor Vida" userId="ccda132c969879ee" providerId="LiveId" clId="{AFC7B2A8-05B0-452F-851B-3A530EAEF353}" dt="2022-03-16T10:32:32.039" v="41" actId="1076"/>
          <ac:picMkLst>
            <pc:docMk/>
            <pc:sldMk cId="68974968" sldId="267"/>
            <ac:picMk id="13" creationId="{2BF1F4FE-2599-4071-9AF0-A003D30B39F6}"/>
          </ac:picMkLst>
        </pc:picChg>
        <pc:picChg chg="mod">
          <ac:chgData name="Viktor Vida" userId="ccda132c969879ee" providerId="LiveId" clId="{AFC7B2A8-05B0-452F-851B-3A530EAEF353}" dt="2022-03-16T10:32:22.911" v="39" actId="14826"/>
          <ac:picMkLst>
            <pc:docMk/>
            <pc:sldMk cId="68974968" sldId="267"/>
            <ac:picMk id="21" creationId="{423EFEE1-5F0D-4111-A606-D570E75E61DB}"/>
          </ac:picMkLst>
        </pc:picChg>
      </pc:sldChg>
      <pc:sldChg chg="addSp delSp modSp mod">
        <pc:chgData name="Viktor Vida" userId="ccda132c969879ee" providerId="LiveId" clId="{AFC7B2A8-05B0-452F-851B-3A530EAEF353}" dt="2022-03-16T10:31:04.962" v="21" actId="14826"/>
        <pc:sldMkLst>
          <pc:docMk/>
          <pc:sldMk cId="826158910" sldId="268"/>
        </pc:sldMkLst>
        <pc:picChg chg="add del mod">
          <ac:chgData name="Viktor Vida" userId="ccda132c969879ee" providerId="LiveId" clId="{AFC7B2A8-05B0-452F-851B-3A530EAEF353}" dt="2022-03-16T10:30:27.930" v="20" actId="1076"/>
          <ac:picMkLst>
            <pc:docMk/>
            <pc:sldMk cId="826158910" sldId="268"/>
            <ac:picMk id="3" creationId="{364EADB6-B278-4DDD-8F28-AA700607DBC4}"/>
          </ac:picMkLst>
        </pc:picChg>
        <pc:picChg chg="mod">
          <ac:chgData name="Viktor Vida" userId="ccda132c969879ee" providerId="LiveId" clId="{AFC7B2A8-05B0-452F-851B-3A530EAEF353}" dt="2022-03-16T10:31:04.962" v="21" actId="14826"/>
          <ac:picMkLst>
            <pc:docMk/>
            <pc:sldMk cId="826158910" sldId="268"/>
            <ac:picMk id="27" creationId="{AE284D67-9B40-4D49-B6EF-2F903EC945C6}"/>
          </ac:picMkLst>
        </pc:picChg>
      </pc:sldChg>
      <pc:sldChg chg="modSp mod">
        <pc:chgData name="Viktor Vida" userId="ccda132c969879ee" providerId="LiveId" clId="{AFC7B2A8-05B0-452F-851B-3A530EAEF353}" dt="2022-03-16T10:31:51.527" v="32" actId="1076"/>
        <pc:sldMkLst>
          <pc:docMk/>
          <pc:sldMk cId="1622457852" sldId="269"/>
        </pc:sldMkLst>
        <pc:picChg chg="mod">
          <ac:chgData name="Viktor Vida" userId="ccda132c969879ee" providerId="LiveId" clId="{AFC7B2A8-05B0-452F-851B-3A530EAEF353}" dt="2022-03-16T10:31:51.527" v="32" actId="1076"/>
          <ac:picMkLst>
            <pc:docMk/>
            <pc:sldMk cId="1622457852" sldId="269"/>
            <ac:picMk id="3" creationId="{364EADB6-B278-4DDD-8F28-AA700607DBC4}"/>
          </ac:picMkLst>
        </pc:picChg>
        <pc:picChg chg="mod">
          <ac:chgData name="Viktor Vida" userId="ccda132c969879ee" providerId="LiveId" clId="{AFC7B2A8-05B0-452F-851B-3A530EAEF353}" dt="2022-03-16T10:31:44.645" v="30" actId="14826"/>
          <ac:picMkLst>
            <pc:docMk/>
            <pc:sldMk cId="1622457852" sldId="269"/>
            <ac:picMk id="6" creationId="{79789CCA-365C-4B44-B584-F14CE1E30355}"/>
          </ac:picMkLst>
        </pc:picChg>
      </pc:sldChg>
      <pc:sldChg chg="modSp mod">
        <pc:chgData name="Viktor Vida" userId="ccda132c969879ee" providerId="LiveId" clId="{AFC7B2A8-05B0-452F-851B-3A530EAEF353}" dt="2022-03-16T10:32:15.454" v="38" actId="1076"/>
        <pc:sldMkLst>
          <pc:docMk/>
          <pc:sldMk cId="1631869496" sldId="270"/>
        </pc:sldMkLst>
        <pc:picChg chg="mod">
          <ac:chgData name="Viktor Vida" userId="ccda132c969879ee" providerId="LiveId" clId="{AFC7B2A8-05B0-452F-851B-3A530EAEF353}" dt="2022-03-16T10:32:15.454" v="38" actId="1076"/>
          <ac:picMkLst>
            <pc:docMk/>
            <pc:sldMk cId="1631869496" sldId="270"/>
            <ac:picMk id="3" creationId="{364EADB6-B278-4DDD-8F28-AA700607DBC4}"/>
          </ac:picMkLst>
        </pc:picChg>
        <pc:picChg chg="mod">
          <ac:chgData name="Viktor Vida" userId="ccda132c969879ee" providerId="LiveId" clId="{AFC7B2A8-05B0-452F-851B-3A530EAEF353}" dt="2022-03-16T10:32:09.845" v="36" actId="14826"/>
          <ac:picMkLst>
            <pc:docMk/>
            <pc:sldMk cId="1631869496" sldId="270"/>
            <ac:picMk id="6" creationId="{CD9E0900-2438-4F68-8585-814EC15334DF}"/>
          </ac:picMkLst>
        </pc:picChg>
      </pc:sldChg>
      <pc:sldChg chg="modSp mod">
        <pc:chgData name="Viktor Vida" userId="ccda132c969879ee" providerId="LiveId" clId="{AFC7B2A8-05B0-452F-851B-3A530EAEF353}" dt="2022-03-16T10:31:27.500" v="26" actId="1076"/>
        <pc:sldMkLst>
          <pc:docMk/>
          <pc:sldMk cId="3725274698" sldId="275"/>
        </pc:sldMkLst>
        <pc:picChg chg="mod">
          <ac:chgData name="Viktor Vida" userId="ccda132c969879ee" providerId="LiveId" clId="{AFC7B2A8-05B0-452F-851B-3A530EAEF353}" dt="2022-03-16T10:31:27.500" v="26" actId="1076"/>
          <ac:picMkLst>
            <pc:docMk/>
            <pc:sldMk cId="3725274698" sldId="275"/>
            <ac:picMk id="3" creationId="{364EADB6-B278-4DDD-8F28-AA700607DBC4}"/>
          </ac:picMkLst>
        </pc:picChg>
        <pc:picChg chg="mod">
          <ac:chgData name="Viktor Vida" userId="ccda132c969879ee" providerId="LiveId" clId="{AFC7B2A8-05B0-452F-851B-3A530EAEF353}" dt="2022-03-16T10:31:20.148" v="24" actId="14826"/>
          <ac:picMkLst>
            <pc:docMk/>
            <pc:sldMk cId="3725274698" sldId="275"/>
            <ac:picMk id="7" creationId="{538E7020-D768-4590-A61B-1C04362B9AB8}"/>
          </ac:picMkLst>
        </pc:picChg>
      </pc:sldChg>
      <pc:sldChg chg="modSp mod">
        <pc:chgData name="Viktor Vida" userId="ccda132c969879ee" providerId="LiveId" clId="{AFC7B2A8-05B0-452F-851B-3A530EAEF353}" dt="2022-03-16T10:31:38.956" v="29" actId="1076"/>
        <pc:sldMkLst>
          <pc:docMk/>
          <pc:sldMk cId="2004062201" sldId="276"/>
        </pc:sldMkLst>
        <pc:picChg chg="mod">
          <ac:chgData name="Viktor Vida" userId="ccda132c969879ee" providerId="LiveId" clId="{AFC7B2A8-05B0-452F-851B-3A530EAEF353}" dt="2022-03-16T10:31:38.956" v="29" actId="1076"/>
          <ac:picMkLst>
            <pc:docMk/>
            <pc:sldMk cId="2004062201" sldId="276"/>
            <ac:picMk id="3" creationId="{364EADB6-B278-4DDD-8F28-AA700607DBC4}"/>
          </ac:picMkLst>
        </pc:picChg>
        <pc:picChg chg="mod">
          <ac:chgData name="Viktor Vida" userId="ccda132c969879ee" providerId="LiveId" clId="{AFC7B2A8-05B0-452F-851B-3A530EAEF353}" dt="2022-03-16T10:31:33.099" v="27" actId="14826"/>
          <ac:picMkLst>
            <pc:docMk/>
            <pc:sldMk cId="2004062201" sldId="276"/>
            <ac:picMk id="7" creationId="{8F853933-2FD0-4F77-A38A-CCAFE37EFB1B}"/>
          </ac:picMkLst>
        </pc:picChg>
      </pc:sldChg>
      <pc:sldChg chg="modSp mod">
        <pc:chgData name="Viktor Vida" userId="ccda132c969879ee" providerId="LiveId" clId="{AFC7B2A8-05B0-452F-851B-3A530EAEF353}" dt="2022-03-16T10:32:04.778" v="35" actId="1076"/>
        <pc:sldMkLst>
          <pc:docMk/>
          <pc:sldMk cId="511626786" sldId="277"/>
        </pc:sldMkLst>
        <pc:picChg chg="mod">
          <ac:chgData name="Viktor Vida" userId="ccda132c969879ee" providerId="LiveId" clId="{AFC7B2A8-05B0-452F-851B-3A530EAEF353}" dt="2022-03-16T10:32:04.778" v="35" actId="1076"/>
          <ac:picMkLst>
            <pc:docMk/>
            <pc:sldMk cId="511626786" sldId="277"/>
            <ac:picMk id="3" creationId="{364EADB6-B278-4DDD-8F28-AA700607DBC4}"/>
          </ac:picMkLst>
        </pc:picChg>
        <pc:picChg chg="mod">
          <ac:chgData name="Viktor Vida" userId="ccda132c969879ee" providerId="LiveId" clId="{AFC7B2A8-05B0-452F-851B-3A530EAEF353}" dt="2022-03-16T10:31:57.668" v="33" actId="14826"/>
          <ac:picMkLst>
            <pc:docMk/>
            <pc:sldMk cId="511626786" sldId="277"/>
            <ac:picMk id="6" creationId="{8D26D596-8773-4C2E-B45E-E01E1021E2C9}"/>
          </ac:picMkLst>
        </pc:picChg>
      </pc:sldChg>
      <pc:sldChg chg="addSp delSp modSp mod">
        <pc:chgData name="Viktor Vida" userId="ccda132c969879ee" providerId="LiveId" clId="{AFC7B2A8-05B0-452F-851B-3A530EAEF353}" dt="2022-03-16T10:30:10.107" v="16"/>
        <pc:sldMkLst>
          <pc:docMk/>
          <pc:sldMk cId="3005305515" sldId="278"/>
        </pc:sldMkLst>
        <pc:picChg chg="add del mod">
          <ac:chgData name="Viktor Vida" userId="ccda132c969879ee" providerId="LiveId" clId="{AFC7B2A8-05B0-452F-851B-3A530EAEF353}" dt="2022-03-16T10:30:08.627" v="14" actId="478"/>
          <ac:picMkLst>
            <pc:docMk/>
            <pc:sldMk cId="3005305515" sldId="278"/>
            <ac:picMk id="4" creationId="{E304B202-0FFF-4437-AE2F-D83D3A6BAFE4}"/>
          </ac:picMkLst>
        </pc:picChg>
        <pc:picChg chg="add mod">
          <ac:chgData name="Viktor Vida" userId="ccda132c969879ee" providerId="LiveId" clId="{AFC7B2A8-05B0-452F-851B-3A530EAEF353}" dt="2022-03-16T10:30:10.107" v="16"/>
          <ac:picMkLst>
            <pc:docMk/>
            <pc:sldMk cId="3005305515" sldId="278"/>
            <ac:picMk id="5" creationId="{ADA1C772-A6C1-40EE-BD90-415303C1A678}"/>
          </ac:picMkLst>
        </pc:picChg>
        <pc:picChg chg="del">
          <ac:chgData name="Viktor Vida" userId="ccda132c969879ee" providerId="LiveId" clId="{AFC7B2A8-05B0-452F-851B-3A530EAEF353}" dt="2022-03-16T10:30:09.770" v="15" actId="478"/>
          <ac:picMkLst>
            <pc:docMk/>
            <pc:sldMk cId="3005305515" sldId="278"/>
            <ac:picMk id="9" creationId="{06BDD1F8-3AB1-4B99-AC50-829D3BE045C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D67325C-8185-44D7-880C-7692A30159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BD1DD048-3296-4479-A2E6-8CA4F81EDA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7E270AF-A326-40C9-A983-85C404F8B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363E1-9233-4E87-9305-FA48C6B8E373}" type="datetimeFigureOut">
              <a:rPr lang="en-GB" smtClean="0"/>
              <a:t>18/03/2022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5A58BC5-A357-42BE-8120-668BE984D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F61B5913-8F48-4A72-80D6-4D47398AA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B80DB-BA88-4781-BDDD-9BDBB060E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0227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5C0E706-90C8-4ACC-ABBF-63B65C865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F076B73C-A423-4824-AE3A-82CCB2CA77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2736353C-558D-454D-874C-F9E26C68E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363E1-9233-4E87-9305-FA48C6B8E373}" type="datetimeFigureOut">
              <a:rPr lang="en-GB" smtClean="0"/>
              <a:t>18/03/2022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AFC333F0-1211-4FBE-80D4-13D132996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AFBA014-D910-4767-A24E-38BFDCFAF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B80DB-BA88-4781-BDDD-9BDBB060E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4275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1C454C43-5A8F-474A-AE8C-740B2AE5B0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64BC7EB9-034B-4163-8386-0111302F64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82EBBAB-BB2C-4D6B-9BEC-2E538F09F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363E1-9233-4E87-9305-FA48C6B8E373}" type="datetimeFigureOut">
              <a:rPr lang="en-GB" smtClean="0"/>
              <a:t>18/03/2022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895D2EAE-AD00-4127-B7AE-87F538215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6AB60C0-32DC-4FAD-8CB3-0A55E69AE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B80DB-BA88-4781-BDDD-9BDBB060E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5520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AB656E4-80A0-4AFF-96B4-340B1078C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A60649B-F0FF-426D-882D-C953D307F4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73ED83F-4B3E-456E-9E3B-A1FC8958E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363E1-9233-4E87-9305-FA48C6B8E373}" type="datetimeFigureOut">
              <a:rPr lang="en-GB" smtClean="0"/>
              <a:t>18/03/2022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FA7CCE97-C166-4368-B2EA-B80D77D29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68E579F-A95E-40E8-A66C-4C47D31BD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B80DB-BA88-4781-BDDD-9BDBB060E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7309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4BB06DE-9838-4615-8CDF-36DB8C67B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640CC789-3EE8-49CB-8E16-0A2FC15395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08595F6-7821-4F13-A494-5AB550629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363E1-9233-4E87-9305-FA48C6B8E373}" type="datetimeFigureOut">
              <a:rPr lang="en-GB" smtClean="0"/>
              <a:t>18/03/2022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FC0D1432-28B1-4BC0-B449-2BA6C75B2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ACAFA7AE-D77E-4C1A-A00F-433209709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B80DB-BA88-4781-BDDD-9BDBB060E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5350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B924C36-2862-4F81-BB67-37455173D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15BD105-60B7-4B94-8B7E-6528AA6B9E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F033FCF9-27FF-429D-A62C-CE2FE13335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1CEFE55E-901E-4707-ADEC-710E05790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363E1-9233-4E87-9305-FA48C6B8E373}" type="datetimeFigureOut">
              <a:rPr lang="en-GB" smtClean="0"/>
              <a:t>18/03/2022</a:t>
            </a:fld>
            <a:endParaRPr lang="en-GB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9259E421-70E9-4B0E-854D-8499090F1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05A1E11F-0B16-43A2-AAD7-143CED572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B80DB-BA88-4781-BDDD-9BDBB060E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865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4A2FDF2-1946-4AA6-B13D-97C01C15D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D6F625F4-82E8-4866-9B97-3CDB9ADCBE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C095E362-0E8B-43FF-8BEE-4D249B60A4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3C08F172-3589-467C-B6A8-7C424ABADB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59A76C59-B8CF-4C33-9364-559B7417BC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8EEDEEFD-74CB-4E55-9DEA-C7D2D6BFE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363E1-9233-4E87-9305-FA48C6B8E373}" type="datetimeFigureOut">
              <a:rPr lang="en-GB" smtClean="0"/>
              <a:t>18/03/2022</a:t>
            </a:fld>
            <a:endParaRPr lang="en-GB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1CA23F4D-FF9F-4D20-BBCF-4D3A08441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D4A06023-FA6F-4486-9503-2728719A0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B80DB-BA88-4781-BDDD-9BDBB060E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6110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75D81CE-7E18-48C2-8EA4-4832326FF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E7411809-5095-43EA-BD79-280CCDC16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363E1-9233-4E87-9305-FA48C6B8E373}" type="datetimeFigureOut">
              <a:rPr lang="en-GB" smtClean="0"/>
              <a:t>18/03/2022</a:t>
            </a:fld>
            <a:endParaRPr lang="en-GB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03B5C8C2-EFD4-4289-870D-CA55B78E2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8390570F-753C-4E31-8182-068123D7E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B80DB-BA88-4781-BDDD-9BDBB060E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3352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290310C5-48CA-4C2F-BD15-CC62647D4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363E1-9233-4E87-9305-FA48C6B8E373}" type="datetimeFigureOut">
              <a:rPr lang="en-GB" smtClean="0"/>
              <a:t>18/03/2022</a:t>
            </a:fld>
            <a:endParaRPr lang="en-GB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A656CB0F-680D-438E-84A1-6BE444CAF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B469CC21-BCDE-4914-9DD0-EFDD817F1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B80DB-BA88-4781-BDDD-9BDBB060E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646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9AAB6C7-3C11-4DD2-83C5-B7D90F583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00578CC-146E-4B16-B84A-92E79A7A20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E4C2089D-E8E6-4FA5-9311-A6F97A292B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F0925138-ABB7-4ED7-8A05-42143D77A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363E1-9233-4E87-9305-FA48C6B8E373}" type="datetimeFigureOut">
              <a:rPr lang="en-GB" smtClean="0"/>
              <a:t>18/03/2022</a:t>
            </a:fld>
            <a:endParaRPr lang="en-GB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A643469C-CFED-4414-8C90-7B185E84B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BB0FCBAB-579C-4E58-9F95-0BFDCCC66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B80DB-BA88-4781-BDDD-9BDBB060E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3074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A74FDE2-E6F2-4FDF-972F-CDA8A16B96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AC5DEDDC-CD15-484B-A0F9-84F80BD27E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70C13874-355F-4FED-9E8A-66B6C6F604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47D14D48-BE0D-4586-9CB9-BD530C273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363E1-9233-4E87-9305-FA48C6B8E373}" type="datetimeFigureOut">
              <a:rPr lang="en-GB" smtClean="0"/>
              <a:t>18/03/2022</a:t>
            </a:fld>
            <a:endParaRPr lang="en-GB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1106D369-AD59-4534-A2CD-219099F5A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1D151C28-C5B1-40D6-AD6E-29A6127A2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B80DB-BA88-4781-BDDD-9BDBB060E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422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3DE1CF58-560F-4CA0-AA25-4B7ADF385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E83A0148-DFAE-4240-97C2-B83B6F337B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44DA678F-CC57-4B6D-802D-C9296A74A4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0363E1-9233-4E87-9305-FA48C6B8E373}" type="datetimeFigureOut">
              <a:rPr lang="en-GB" smtClean="0"/>
              <a:t>18/03/2022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AFE3BDFE-5E6A-4D35-8588-21EE066476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A6B5FD27-6580-44FF-B4B4-5206DE3C8D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4B80DB-BA88-4781-BDDD-9BDBB060E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112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mailto:inno@uni-mate.hu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1.jpg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zövegdoboz 9">
            <a:extLst>
              <a:ext uri="{FF2B5EF4-FFF2-40B4-BE49-F238E27FC236}">
                <a16:creationId xmlns:a16="http://schemas.microsoft.com/office/drawing/2014/main" id="{E5DD9AAD-C7AE-40A6-825B-CB30B9A98E96}"/>
              </a:ext>
            </a:extLst>
          </p:cNvPr>
          <p:cNvSpPr txBox="1"/>
          <p:nvPr/>
        </p:nvSpPr>
        <p:spPr>
          <a:xfrm>
            <a:off x="728754" y="1591166"/>
            <a:ext cx="10734492" cy="50893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b="1" dirty="0">
                <a:solidFill>
                  <a:srgbClr val="3F23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Kedves Hallgató! (Útmutató)</a:t>
            </a:r>
          </a:p>
          <a:p>
            <a:endParaRPr lang="hu-HU" sz="1600" dirty="0">
              <a:solidFill>
                <a:srgbClr val="3F23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u-HU" sz="1500" dirty="0">
                <a:solidFill>
                  <a:srgbClr val="3F23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Rendkívül örülünk, hogy letöltötted ezt a sablont és belevágsz az INNOVÁZIÓ 2.0 projektversenybe. Az alábbi PPT sablon minden egyes diáján találsz útmutatót, ami egy javaslat a jó prezentáció felépítéséhez. Természetesen nincs semmi kőbe vésve, nem kötelező ezt a logikát követned az innovációd bemutatásánál. </a:t>
            </a:r>
          </a:p>
          <a:p>
            <a:endParaRPr lang="hu-HU" sz="1500" dirty="0">
              <a:solidFill>
                <a:srgbClr val="3F23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u-HU" sz="1500" dirty="0">
                <a:solidFill>
                  <a:srgbClr val="3F23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Arra viszont mindenképp felhívjuk a figyelmed, hogy a PPT-sablonba nem nyers folyószöveget várunk. (Arra ott a Word dokumentum sablon.) A feladatod, hogy ezt a PPT-sablont az ötleted prezentálásához töltsd fel (képekkel, ábrákkal, 1-1 kulcsmondattal, fotóval vagy bármivel, ami szemléletessé, izgalmassá teszi az anyagod) - azaz úgy szerkeszd meg, hogyha a döntőbe jutsz, akkor ez a PPT már alapja legyen a győztes prezentációdnak. (Ha bejutsz a döntőbe, természetesen lesz még lehetőséged a végső PPT-n javítani!) </a:t>
            </a:r>
          </a:p>
          <a:p>
            <a:endParaRPr lang="hu-HU" sz="1500" dirty="0">
              <a:solidFill>
                <a:srgbClr val="3F23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u-HU" sz="1500" dirty="0">
                <a:solidFill>
                  <a:srgbClr val="3F23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Jelen sablont a Word sablonoddal együtt kérjük, küldd meg az </a:t>
            </a:r>
            <a:r>
              <a:rPr lang="hu-HU" sz="1500" dirty="0">
                <a:solidFill>
                  <a:srgbClr val="3F2368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inno@uni-mate.hu</a:t>
            </a:r>
            <a:r>
              <a:rPr lang="hu-HU" sz="1500" dirty="0">
                <a:solidFill>
                  <a:srgbClr val="3F23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email címre, 2022. május 1. éjfélig. </a:t>
            </a:r>
          </a:p>
          <a:p>
            <a:endParaRPr lang="hu-HU" sz="1500" dirty="0">
              <a:solidFill>
                <a:srgbClr val="3F23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u-HU" sz="1500" dirty="0">
                <a:solidFill>
                  <a:srgbClr val="3F23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És ne feledd, hogy 2022. április 12-14. és 19-21. között online mentorhetet tartunk, aminek keretében a pályázati lapon kért témákról hallhatsz izgalmas előadásokat. </a:t>
            </a:r>
          </a:p>
          <a:p>
            <a:endParaRPr lang="hu-HU" sz="1600" dirty="0">
              <a:solidFill>
                <a:srgbClr val="3F23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sz="1500" b="1" kern="1200" dirty="0">
                <a:solidFill>
                  <a:srgbClr val="3F2368"/>
                </a:solidFill>
                <a:effectLst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Csatlakozz az INNOVÁZIÓ 2.0 projektversenyünkhöz és legyél TE a MATE </a:t>
            </a:r>
            <a:r>
              <a:rPr lang="hu-HU" sz="1500" b="1" kern="1200" dirty="0" err="1">
                <a:solidFill>
                  <a:srgbClr val="3F2368"/>
                </a:solidFill>
                <a:effectLst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Innovátora</a:t>
            </a:r>
            <a:r>
              <a:rPr lang="hu-HU" sz="1500" b="1" kern="1200" dirty="0">
                <a:solidFill>
                  <a:srgbClr val="3F2368"/>
                </a:solidFill>
                <a:effectLst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!</a:t>
            </a:r>
            <a:endParaRPr lang="hu-HU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u-HU" sz="1600" dirty="0">
              <a:solidFill>
                <a:srgbClr val="3F23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u-HU" sz="1600" dirty="0">
                <a:solidFill>
                  <a:srgbClr val="3F23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 Innovációs Központ</a:t>
            </a:r>
          </a:p>
        </p:txBody>
      </p:sp>
      <p:pic>
        <p:nvPicPr>
          <p:cNvPr id="3" name="Kép 2">
            <a:extLst>
              <a:ext uri="{FF2B5EF4-FFF2-40B4-BE49-F238E27FC236}">
                <a16:creationId xmlns:a16="http://schemas.microsoft.com/office/drawing/2014/main" id="{C9ACFAE9-EE06-40C2-A4BC-F369A36059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91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6028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zövegdoboz 9">
            <a:extLst>
              <a:ext uri="{FF2B5EF4-FFF2-40B4-BE49-F238E27FC236}">
                <a16:creationId xmlns:a16="http://schemas.microsoft.com/office/drawing/2014/main" id="{E5DD9AAD-C7AE-40A6-825B-CB30B9A98E96}"/>
              </a:ext>
            </a:extLst>
          </p:cNvPr>
          <p:cNvSpPr txBox="1"/>
          <p:nvPr/>
        </p:nvSpPr>
        <p:spPr>
          <a:xfrm>
            <a:off x="728754" y="1955060"/>
            <a:ext cx="1073449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4400" b="1" dirty="0">
                <a:solidFill>
                  <a:srgbClr val="3F23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BORÍTÓ</a:t>
            </a:r>
          </a:p>
          <a:p>
            <a:endParaRPr lang="hu-HU" sz="4400" b="1" dirty="0">
              <a:solidFill>
                <a:srgbClr val="3F23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u-HU" sz="2400" dirty="0">
                <a:solidFill>
                  <a:srgbClr val="3F23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BORÍTÓRA VONATKOZÓAN NINCSEN FORMAI MEGKÖTÉS, KIVÉVE AZ ALÁBBIAKAT: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rgbClr val="3F23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PROJEKT CÍME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rgbClr val="3F23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 ELŐADÓ NEVE / CSAPATNÉV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u-HU" sz="2400" dirty="0">
              <a:solidFill>
                <a:srgbClr val="3F23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u-HU" sz="2400" dirty="0">
                <a:solidFill>
                  <a:srgbClr val="3F23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EMELLETT ÖRÖMMEL VESSZÜK, HA VALAMILYEN BORÍTÓKÉPET IS HASZNÁLSZ!</a:t>
            </a:r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id="{79EE7DE4-BD19-4A14-BA18-6D911D1ECF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91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5305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zövegdoboz 21">
            <a:extLst>
              <a:ext uri="{FF2B5EF4-FFF2-40B4-BE49-F238E27FC236}">
                <a16:creationId xmlns:a16="http://schemas.microsoft.com/office/drawing/2014/main" id="{0AD270BC-A096-4E6E-A57B-3FE4B657E5F1}"/>
              </a:ext>
            </a:extLst>
          </p:cNvPr>
          <p:cNvSpPr txBox="1"/>
          <p:nvPr/>
        </p:nvSpPr>
        <p:spPr>
          <a:xfrm>
            <a:off x="331992" y="258959"/>
            <a:ext cx="8855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600" dirty="0">
                <a:solidFill>
                  <a:srgbClr val="3F2368"/>
                </a:solidFill>
                <a:latin typeface="Arial Black" panose="020B0A04020102020204" pitchFamily="34" charset="0"/>
              </a:rPr>
              <a:t>A PROBLÉMA</a:t>
            </a:r>
            <a:endParaRPr lang="en-GB" sz="3600" dirty="0">
              <a:solidFill>
                <a:srgbClr val="3F2368"/>
              </a:solidFill>
              <a:latin typeface="Arial Black" panose="020B0A04020102020204" pitchFamily="34" charset="0"/>
            </a:endParaRPr>
          </a:p>
        </p:txBody>
      </p:sp>
      <p:pic>
        <p:nvPicPr>
          <p:cNvPr id="27" name="Kép 26">
            <a:extLst>
              <a:ext uri="{FF2B5EF4-FFF2-40B4-BE49-F238E27FC236}">
                <a16:creationId xmlns:a16="http://schemas.microsoft.com/office/drawing/2014/main" id="{AE284D67-9B40-4D49-B6EF-2F903EC945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77060" y="260231"/>
            <a:ext cx="1782947" cy="457758"/>
          </a:xfrm>
          <a:prstGeom prst="rect">
            <a:avLst/>
          </a:prstGeom>
        </p:spPr>
      </p:pic>
      <p:sp>
        <p:nvSpPr>
          <p:cNvPr id="6" name="Szövegdoboz 5">
            <a:extLst>
              <a:ext uri="{FF2B5EF4-FFF2-40B4-BE49-F238E27FC236}">
                <a16:creationId xmlns:a16="http://schemas.microsoft.com/office/drawing/2014/main" id="{1B044F26-252E-4AE9-86D8-E2A357864FE7}"/>
              </a:ext>
            </a:extLst>
          </p:cNvPr>
          <p:cNvSpPr txBox="1"/>
          <p:nvPr/>
        </p:nvSpPr>
        <p:spPr>
          <a:xfrm>
            <a:off x="679872" y="1306439"/>
            <a:ext cx="108322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000" dirty="0">
                <a:solidFill>
                  <a:srgbClr val="3F23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Probléma (amire az innovációd megoldást kínál) szemléltetése egy grafikonnal, ábrával, képpel, illusztrációval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000" dirty="0">
                <a:solidFill>
                  <a:srgbClr val="3F23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Meg tudod fogalmazni egy mondatban a problémát, amire az ötleted megoldást kínál?</a:t>
            </a:r>
            <a:endParaRPr lang="en-GB" sz="2000" dirty="0">
              <a:solidFill>
                <a:srgbClr val="3F23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id="{EDECAD1A-1D02-4BC9-9F03-7F987C28DB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51561"/>
            <a:ext cx="12192000" cy="1278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6158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zövegdoboz 21">
            <a:extLst>
              <a:ext uri="{FF2B5EF4-FFF2-40B4-BE49-F238E27FC236}">
                <a16:creationId xmlns:a16="http://schemas.microsoft.com/office/drawing/2014/main" id="{0AD270BC-A096-4E6E-A57B-3FE4B657E5F1}"/>
              </a:ext>
            </a:extLst>
          </p:cNvPr>
          <p:cNvSpPr txBox="1"/>
          <p:nvPr/>
        </p:nvSpPr>
        <p:spPr>
          <a:xfrm>
            <a:off x="331992" y="258959"/>
            <a:ext cx="8855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600" dirty="0">
                <a:solidFill>
                  <a:srgbClr val="3F2368"/>
                </a:solidFill>
                <a:latin typeface="Arial Black" panose="020B0A04020102020204" pitchFamily="34" charset="0"/>
              </a:rPr>
              <a:t>AZ ÖTLET </a:t>
            </a:r>
            <a:endParaRPr lang="en-GB" sz="3600" dirty="0">
              <a:solidFill>
                <a:srgbClr val="3F2368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1B044F26-252E-4AE9-86D8-E2A357864FE7}"/>
              </a:ext>
            </a:extLst>
          </p:cNvPr>
          <p:cNvSpPr txBox="1"/>
          <p:nvPr/>
        </p:nvSpPr>
        <p:spPr>
          <a:xfrm>
            <a:off x="679872" y="1306439"/>
            <a:ext cx="108322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>
                <a:solidFill>
                  <a:srgbClr val="3F23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megoldás a következő része a </a:t>
            </a:r>
            <a:r>
              <a:rPr lang="hu-HU" sz="2000" dirty="0" err="1">
                <a:solidFill>
                  <a:srgbClr val="3F23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pitchnek</a:t>
            </a:r>
            <a:r>
              <a:rPr lang="hu-HU" sz="2000" dirty="0">
                <a:solidFill>
                  <a:srgbClr val="3F23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amikor bemutatod a terméket vagy szolgáltatást, amellyel segíteni fogsz az ügyfeleinknek. </a:t>
            </a:r>
          </a:p>
          <a:p>
            <a:endParaRPr lang="hu-HU" sz="2000" dirty="0">
              <a:solidFill>
                <a:srgbClr val="3F23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u-HU" sz="2000" dirty="0">
                <a:solidFill>
                  <a:srgbClr val="3F23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Hogyan mutatnád be az ötletedet és annak egyedi értékét egy dián? Egy ábrával? Egy mondattal? Egy képpel? </a:t>
            </a:r>
          </a:p>
          <a:p>
            <a:endParaRPr lang="hu-HU" sz="2000" dirty="0">
              <a:solidFill>
                <a:srgbClr val="3F23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Kép 6">
            <a:extLst>
              <a:ext uri="{FF2B5EF4-FFF2-40B4-BE49-F238E27FC236}">
                <a16:creationId xmlns:a16="http://schemas.microsoft.com/office/drawing/2014/main" id="{538E7020-D768-4590-A61B-1C04362B9A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77060" y="260231"/>
            <a:ext cx="1782947" cy="457758"/>
          </a:xfrm>
          <a:prstGeom prst="rect">
            <a:avLst/>
          </a:prstGeom>
        </p:spPr>
      </p:pic>
      <p:pic>
        <p:nvPicPr>
          <p:cNvPr id="8" name="Kép 7">
            <a:extLst>
              <a:ext uri="{FF2B5EF4-FFF2-40B4-BE49-F238E27FC236}">
                <a16:creationId xmlns:a16="http://schemas.microsoft.com/office/drawing/2014/main" id="{036B2F8A-14E8-46B5-8144-E113AA99A1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51561"/>
            <a:ext cx="12192000" cy="1278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274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zövegdoboz 21">
            <a:extLst>
              <a:ext uri="{FF2B5EF4-FFF2-40B4-BE49-F238E27FC236}">
                <a16:creationId xmlns:a16="http://schemas.microsoft.com/office/drawing/2014/main" id="{0AD270BC-A096-4E6E-A57B-3FE4B657E5F1}"/>
              </a:ext>
            </a:extLst>
          </p:cNvPr>
          <p:cNvSpPr txBox="1"/>
          <p:nvPr/>
        </p:nvSpPr>
        <p:spPr>
          <a:xfrm>
            <a:off x="331992" y="258959"/>
            <a:ext cx="88552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600" dirty="0">
                <a:solidFill>
                  <a:srgbClr val="3F2368"/>
                </a:solidFill>
                <a:latin typeface="Arial Black" panose="020B0A04020102020204" pitchFamily="34" charset="0"/>
              </a:rPr>
              <a:t>A PIAC ÉS </a:t>
            </a:r>
          </a:p>
          <a:p>
            <a:r>
              <a:rPr lang="hu-HU" sz="3600" dirty="0">
                <a:solidFill>
                  <a:srgbClr val="3F2368"/>
                </a:solidFill>
                <a:latin typeface="Arial Black" panose="020B0A04020102020204" pitchFamily="34" charset="0"/>
              </a:rPr>
              <a:t>A VERSENYTÁRSAK</a:t>
            </a:r>
            <a:endParaRPr lang="en-GB" sz="3600" dirty="0">
              <a:solidFill>
                <a:srgbClr val="3F2368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1B044F26-252E-4AE9-86D8-E2A357864FE7}"/>
              </a:ext>
            </a:extLst>
          </p:cNvPr>
          <p:cNvSpPr txBox="1"/>
          <p:nvPr/>
        </p:nvSpPr>
        <p:spPr>
          <a:xfrm>
            <a:off x="679872" y="1752194"/>
            <a:ext cx="108322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>
                <a:solidFill>
                  <a:srgbClr val="3F23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Itt kell beszélned a piac méretéről, amelyre célozni kívánsz a szolgáltatásoddal, technológiáddal, eljárásoddal. Ismertetned kell, mekkora verseny van ezen a piacon és milyen versenyelőnyöd lesz a versenytársaiddal szemben?! Kik a versenytársaid? </a:t>
            </a:r>
          </a:p>
          <a:p>
            <a:endParaRPr lang="hu-HU" sz="2000" dirty="0">
              <a:solidFill>
                <a:srgbClr val="3F23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u-HU" sz="2000" dirty="0">
                <a:solidFill>
                  <a:srgbClr val="3F23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Hogyan mutatnád be a versenytársaidat és/vagy a piac méretét egy dián? Grafikonnal? Táblázattal? Más módon? </a:t>
            </a:r>
            <a:endParaRPr lang="en-GB" sz="2000" dirty="0">
              <a:solidFill>
                <a:srgbClr val="3F23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Kép 6">
            <a:extLst>
              <a:ext uri="{FF2B5EF4-FFF2-40B4-BE49-F238E27FC236}">
                <a16:creationId xmlns:a16="http://schemas.microsoft.com/office/drawing/2014/main" id="{8F853933-2FD0-4F77-A38A-CCAFE37EFB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77060" y="260231"/>
            <a:ext cx="1782947" cy="457758"/>
          </a:xfrm>
          <a:prstGeom prst="rect">
            <a:avLst/>
          </a:prstGeom>
        </p:spPr>
      </p:pic>
      <p:pic>
        <p:nvPicPr>
          <p:cNvPr id="8" name="Kép 7">
            <a:extLst>
              <a:ext uri="{FF2B5EF4-FFF2-40B4-BE49-F238E27FC236}">
                <a16:creationId xmlns:a16="http://schemas.microsoft.com/office/drawing/2014/main" id="{7165594B-4E5A-427A-82E7-B9C2B9AF73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51561"/>
            <a:ext cx="12192000" cy="1278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40622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zövegdoboz 21">
            <a:extLst>
              <a:ext uri="{FF2B5EF4-FFF2-40B4-BE49-F238E27FC236}">
                <a16:creationId xmlns:a16="http://schemas.microsoft.com/office/drawing/2014/main" id="{0AD270BC-A096-4E6E-A57B-3FE4B657E5F1}"/>
              </a:ext>
            </a:extLst>
          </p:cNvPr>
          <p:cNvSpPr txBox="1"/>
          <p:nvPr/>
        </p:nvSpPr>
        <p:spPr>
          <a:xfrm>
            <a:off x="331992" y="258959"/>
            <a:ext cx="88552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600" dirty="0">
                <a:solidFill>
                  <a:srgbClr val="3F2368"/>
                </a:solidFill>
                <a:latin typeface="Arial Black" panose="020B0A04020102020204" pitchFamily="34" charset="0"/>
              </a:rPr>
              <a:t>AZ ÖTLET MEGVALÓSÍTHATÓSÁGA</a:t>
            </a:r>
            <a:endParaRPr lang="en-GB" sz="3600" dirty="0">
              <a:solidFill>
                <a:srgbClr val="3F2368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43C06DA1-B375-423A-A204-5B39A1ADAF76}"/>
              </a:ext>
            </a:extLst>
          </p:cNvPr>
          <p:cNvSpPr txBox="1"/>
          <p:nvPr/>
        </p:nvSpPr>
        <p:spPr>
          <a:xfrm>
            <a:off x="679872" y="1625457"/>
            <a:ext cx="108322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>
                <a:solidFill>
                  <a:srgbClr val="3F23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Itt mondhatod el az eddig elért eredményeidet (ha vannak) és a jövőbeli terveidet. Be kell mutatnod, hogy milyen lépéseket tennél a következő mérföldkőig, és mi lenne az a mérföldkő. Ne legyenek irreális terveid, elég, ha a következő mérföldkő megvalósítására fókuszálsz és nem egyből a globális piac meghódítására. </a:t>
            </a:r>
          </a:p>
          <a:p>
            <a:endParaRPr lang="hu-HU" sz="2000" dirty="0">
              <a:solidFill>
                <a:srgbClr val="3F23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u-HU" sz="2000" dirty="0">
                <a:solidFill>
                  <a:srgbClr val="3F23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Ezt bemutathatod egy </a:t>
            </a:r>
            <a:r>
              <a:rPr lang="hu-HU" sz="2000" dirty="0" err="1">
                <a:solidFill>
                  <a:srgbClr val="3F23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timeline-on</a:t>
            </a:r>
            <a:r>
              <a:rPr lang="hu-HU" sz="2000" dirty="0">
                <a:solidFill>
                  <a:srgbClr val="3F23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vagy akár egy táblázatban is.</a:t>
            </a:r>
          </a:p>
        </p:txBody>
      </p:sp>
      <p:pic>
        <p:nvPicPr>
          <p:cNvPr id="6" name="Kép 5">
            <a:extLst>
              <a:ext uri="{FF2B5EF4-FFF2-40B4-BE49-F238E27FC236}">
                <a16:creationId xmlns:a16="http://schemas.microsoft.com/office/drawing/2014/main" id="{79789CCA-365C-4B44-B584-F14CE1E303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77060" y="260231"/>
            <a:ext cx="1782947" cy="457758"/>
          </a:xfrm>
          <a:prstGeom prst="rect">
            <a:avLst/>
          </a:prstGeom>
        </p:spPr>
      </p:pic>
      <p:pic>
        <p:nvPicPr>
          <p:cNvPr id="8" name="Kép 7">
            <a:extLst>
              <a:ext uri="{FF2B5EF4-FFF2-40B4-BE49-F238E27FC236}">
                <a16:creationId xmlns:a16="http://schemas.microsoft.com/office/drawing/2014/main" id="{5D317FC2-C10F-4641-9B35-365BE2397E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51561"/>
            <a:ext cx="12192000" cy="1278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24578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zövegdoboz 21">
            <a:extLst>
              <a:ext uri="{FF2B5EF4-FFF2-40B4-BE49-F238E27FC236}">
                <a16:creationId xmlns:a16="http://schemas.microsoft.com/office/drawing/2014/main" id="{0AD270BC-A096-4E6E-A57B-3FE4B657E5F1}"/>
              </a:ext>
            </a:extLst>
          </p:cNvPr>
          <p:cNvSpPr txBox="1"/>
          <p:nvPr/>
        </p:nvSpPr>
        <p:spPr>
          <a:xfrm>
            <a:off x="331992" y="258959"/>
            <a:ext cx="8855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600" dirty="0">
                <a:solidFill>
                  <a:srgbClr val="3F2368"/>
                </a:solidFill>
                <a:latin typeface="Arial Black" panose="020B0A04020102020204" pitchFamily="34" charset="0"/>
              </a:rPr>
              <a:t>A MEGVALÓSÍTÓ(K)</a:t>
            </a:r>
            <a:endParaRPr lang="en-GB" sz="3600" dirty="0">
              <a:solidFill>
                <a:srgbClr val="3F2368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43C06DA1-B375-423A-A204-5B39A1ADAF76}"/>
              </a:ext>
            </a:extLst>
          </p:cNvPr>
          <p:cNvSpPr txBox="1"/>
          <p:nvPr/>
        </p:nvSpPr>
        <p:spPr>
          <a:xfrm>
            <a:off x="592994" y="1382861"/>
            <a:ext cx="10832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>
                <a:solidFill>
                  <a:srgbClr val="3F23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 vagy te? Miért foglalkozol az adott témával? // Kik vagytok (csapat esetén?) </a:t>
            </a:r>
          </a:p>
        </p:txBody>
      </p:sp>
      <p:pic>
        <p:nvPicPr>
          <p:cNvPr id="6" name="Kép 5">
            <a:extLst>
              <a:ext uri="{FF2B5EF4-FFF2-40B4-BE49-F238E27FC236}">
                <a16:creationId xmlns:a16="http://schemas.microsoft.com/office/drawing/2014/main" id="{8D26D596-8773-4C2E-B45E-E01E1021E2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77060" y="260231"/>
            <a:ext cx="1782947" cy="457758"/>
          </a:xfrm>
          <a:prstGeom prst="rect">
            <a:avLst/>
          </a:prstGeom>
        </p:spPr>
      </p:pic>
      <p:pic>
        <p:nvPicPr>
          <p:cNvPr id="8" name="Kép 7">
            <a:extLst>
              <a:ext uri="{FF2B5EF4-FFF2-40B4-BE49-F238E27FC236}">
                <a16:creationId xmlns:a16="http://schemas.microsoft.com/office/drawing/2014/main" id="{B68D5C22-B28B-4E24-981E-6D8B88C785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51561"/>
            <a:ext cx="12192000" cy="1278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1626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zövegdoboz 21">
            <a:extLst>
              <a:ext uri="{FF2B5EF4-FFF2-40B4-BE49-F238E27FC236}">
                <a16:creationId xmlns:a16="http://schemas.microsoft.com/office/drawing/2014/main" id="{0AD270BC-A096-4E6E-A57B-3FE4B657E5F1}"/>
              </a:ext>
            </a:extLst>
          </p:cNvPr>
          <p:cNvSpPr txBox="1"/>
          <p:nvPr/>
        </p:nvSpPr>
        <p:spPr>
          <a:xfrm>
            <a:off x="331993" y="258959"/>
            <a:ext cx="88552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600" dirty="0">
                <a:solidFill>
                  <a:srgbClr val="3F2368"/>
                </a:solidFill>
                <a:latin typeface="Arial Black" panose="020B0A04020102020204" pitchFamily="34" charset="0"/>
              </a:rPr>
              <a:t>CALL TO ACTION / </a:t>
            </a:r>
          </a:p>
          <a:p>
            <a:r>
              <a:rPr lang="hu-HU" sz="3600" dirty="0">
                <a:solidFill>
                  <a:srgbClr val="3F2368"/>
                </a:solidFill>
                <a:latin typeface="Arial Black" panose="020B0A04020102020204" pitchFamily="34" charset="0"/>
              </a:rPr>
              <a:t>HOGYAN TOVÁBB?</a:t>
            </a:r>
            <a:endParaRPr lang="en-GB" sz="3600" dirty="0">
              <a:solidFill>
                <a:srgbClr val="3F2368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313601F0-334F-4514-AF98-72BF90C03625}"/>
              </a:ext>
            </a:extLst>
          </p:cNvPr>
          <p:cNvSpPr txBox="1"/>
          <p:nvPr/>
        </p:nvSpPr>
        <p:spPr>
          <a:xfrm>
            <a:off x="679872" y="1595688"/>
            <a:ext cx="1083225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>
                <a:solidFill>
                  <a:srgbClr val="3F23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 a következő lépés a részedről? </a:t>
            </a:r>
          </a:p>
          <a:p>
            <a:r>
              <a:rPr lang="hu-HU" sz="2000" dirty="0">
                <a:solidFill>
                  <a:srgbClr val="3F23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Mit teszel, ha megnyered a verseny fődíját? Milyen szolgáltatásokat vennél igénybe az ötleted fejlesztéséhez? </a:t>
            </a:r>
          </a:p>
          <a:p>
            <a:r>
              <a:rPr lang="hu-HU" sz="2000" dirty="0">
                <a:solidFill>
                  <a:srgbClr val="3F23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 van, ha nem nyersz? Kidobod az ötleted? Soha többé nem foglalkozol vele? </a:t>
            </a:r>
          </a:p>
          <a:p>
            <a:endParaRPr lang="en-GB" sz="2000" dirty="0">
              <a:solidFill>
                <a:srgbClr val="3F23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Kép 5">
            <a:extLst>
              <a:ext uri="{FF2B5EF4-FFF2-40B4-BE49-F238E27FC236}">
                <a16:creationId xmlns:a16="http://schemas.microsoft.com/office/drawing/2014/main" id="{CD9E0900-2438-4F68-8585-814EC15334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77060" y="260231"/>
            <a:ext cx="1782947" cy="457758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id="{C67AB179-7C05-4A86-8943-2B118A520E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51561"/>
            <a:ext cx="12192000" cy="1278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18694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zövegdoboz 21">
            <a:extLst>
              <a:ext uri="{FF2B5EF4-FFF2-40B4-BE49-F238E27FC236}">
                <a16:creationId xmlns:a16="http://schemas.microsoft.com/office/drawing/2014/main" id="{0AD270BC-A096-4E6E-A57B-3FE4B657E5F1}"/>
              </a:ext>
            </a:extLst>
          </p:cNvPr>
          <p:cNvSpPr txBox="1"/>
          <p:nvPr/>
        </p:nvSpPr>
        <p:spPr>
          <a:xfrm>
            <a:off x="1064720" y="1976290"/>
            <a:ext cx="1006255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dirty="0">
                <a:solidFill>
                  <a:srgbClr val="007548"/>
                </a:solidFill>
                <a:latin typeface="Arial Black" panose="020B0A04020102020204" pitchFamily="34" charset="0"/>
              </a:rPr>
              <a:t>AZ                         </a:t>
            </a:r>
          </a:p>
          <a:p>
            <a:pPr algn="ctr"/>
            <a:endParaRPr lang="hu-HU" sz="4000" dirty="0">
              <a:solidFill>
                <a:srgbClr val="00AAA0"/>
              </a:solidFill>
              <a:latin typeface="Arial Black" panose="020B0A04020102020204" pitchFamily="34" charset="0"/>
            </a:endParaRPr>
          </a:p>
          <a:p>
            <a:pPr algn="ctr"/>
            <a:endParaRPr lang="hu-HU" sz="4000" dirty="0">
              <a:solidFill>
                <a:srgbClr val="00AAA0"/>
              </a:solidFill>
              <a:latin typeface="Arial Black" panose="020B0A04020102020204" pitchFamily="34" charset="0"/>
            </a:endParaRPr>
          </a:p>
          <a:p>
            <a:pPr algn="ctr"/>
            <a:r>
              <a:rPr lang="hu-HU" sz="4000" dirty="0">
                <a:solidFill>
                  <a:srgbClr val="007548"/>
                </a:solidFill>
                <a:latin typeface="Arial Black" panose="020B0A04020102020204" pitchFamily="34" charset="0"/>
              </a:rPr>
              <a:t> SZERVEZŐI, TÁMOGATÓI </a:t>
            </a:r>
            <a:endParaRPr lang="en-GB" sz="4000" dirty="0">
              <a:solidFill>
                <a:srgbClr val="007548"/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Kép 20">
            <a:extLst>
              <a:ext uri="{FF2B5EF4-FFF2-40B4-BE49-F238E27FC236}">
                <a16:creationId xmlns:a16="http://schemas.microsoft.com/office/drawing/2014/main" id="{423EFEE1-5F0D-4111-A606-D570E75E61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29071" y="2722893"/>
            <a:ext cx="4133855" cy="1061337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id="{38444CC3-F54F-41F9-92CC-94D08FA9D9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535" y="5150108"/>
            <a:ext cx="3368048" cy="788912"/>
          </a:xfrm>
          <a:prstGeom prst="rect">
            <a:avLst/>
          </a:prstGeom>
        </p:spPr>
      </p:pic>
      <p:pic>
        <p:nvPicPr>
          <p:cNvPr id="8" name="Kép 7">
            <a:extLst>
              <a:ext uri="{FF2B5EF4-FFF2-40B4-BE49-F238E27FC236}">
                <a16:creationId xmlns:a16="http://schemas.microsoft.com/office/drawing/2014/main" id="{0B1F6CB9-0551-4987-8630-AE75D66DE3E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2926" y="4840082"/>
            <a:ext cx="2265807" cy="1442470"/>
          </a:xfrm>
          <a:prstGeom prst="rect">
            <a:avLst/>
          </a:prstGeom>
        </p:spPr>
      </p:pic>
      <p:pic>
        <p:nvPicPr>
          <p:cNvPr id="3" name="Kép 2">
            <a:extLst>
              <a:ext uri="{FF2B5EF4-FFF2-40B4-BE49-F238E27FC236}">
                <a16:creationId xmlns:a16="http://schemas.microsoft.com/office/drawing/2014/main" id="{7C13BC15-9672-46AF-A98B-34D64123550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76"/>
            <a:ext cx="12192000" cy="1691148"/>
          </a:xfrm>
          <a:prstGeom prst="rect">
            <a:avLst/>
          </a:prstGeom>
        </p:spPr>
      </p:pic>
      <p:pic>
        <p:nvPicPr>
          <p:cNvPr id="5" name="Kép 4">
            <a:extLst>
              <a:ext uri="{FF2B5EF4-FFF2-40B4-BE49-F238E27FC236}">
                <a16:creationId xmlns:a16="http://schemas.microsoft.com/office/drawing/2014/main" id="{9C14857C-CFC6-4D0F-AF43-FBD0C662219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118" y="5277438"/>
            <a:ext cx="2874479" cy="567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749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2633</TotalTime>
  <Words>534</Words>
  <Application>Microsoft Office PowerPoint</Application>
  <PresentationFormat>Szélesvásznú</PresentationFormat>
  <Paragraphs>47</Paragraphs>
  <Slides>9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4" baseType="lpstr">
      <vt:lpstr>Arial</vt:lpstr>
      <vt:lpstr>Arial Black</vt:lpstr>
      <vt:lpstr>Calibri</vt:lpstr>
      <vt:lpstr>Calibri Light</vt:lpstr>
      <vt:lpstr>Office-téma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Balázs Huszthy</dc:creator>
  <cp:lastModifiedBy>Fehér Dorina</cp:lastModifiedBy>
  <cp:revision>56</cp:revision>
  <dcterms:created xsi:type="dcterms:W3CDTF">2020-09-18T10:51:32Z</dcterms:created>
  <dcterms:modified xsi:type="dcterms:W3CDTF">2022-03-18T10:34:42Z</dcterms:modified>
</cp:coreProperties>
</file>